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314" y="60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75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>
              <a:solidFill>
                <a:srgbClr val="262626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9月30日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（补发申报期：毕业学年的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5月1日—5 月</a:t>
            </a:r>
            <a:r>
              <a:rPr kumimoji="0" altLang="zh-CN" sz="1800" b="1" i="0" strike="noStrike" spc="5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31日</a:t>
            </a:r>
            <a:r>
              <a:rPr kumimoji="0" lang="zh-CN" altLang="en-US" sz="1800" i="0" strike="noStrike" spc="5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p="http://schemas.openxmlformats.org/presentationml/2006/main">
  <p:tag name="KSO_DOCER_TEMPLATE_OPEN_ONCE_MARK" val="1"/>
  <p:tag name="COMMONDATA" val="eyJoZGlkIjoiYzEzMTI1MjIzYTMyZjA5ZjRiMDE0NjE0YzE5M2Q3ZDcifQ==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PresentationFormat>全屏显示(4:3)</PresentationFormat>
  <Paragraphs>86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Viner Hand ITC</vt:lpstr>
      <vt:lpstr>Segoe UI</vt:lpstr>
      <vt:lpstr>Arial Unicode MS</vt:lpstr>
      <vt:lpstr>Calibri</vt:lpstr>
      <vt:lpstr>Mongolian Baiti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2021-03-13T02:53:00Z</dcterms:created>
  <dcterms:modified xsi:type="dcterms:W3CDTF">2022-08-30T03:14:03Z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63E98E10D58E475AB7E97B8B3ABECDAD</vt:lpwstr>
  </property>
</Properties>
</file>